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7"/>
  </p:notesMasterIdLst>
  <p:handoutMasterIdLst>
    <p:handoutMasterId r:id="rId48"/>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321" r:id="rId38"/>
    <p:sldId id="322" r:id="rId39"/>
    <p:sldId id="323" r:id="rId40"/>
    <p:sldId id="324" r:id="rId41"/>
    <p:sldId id="288" r:id="rId42"/>
    <p:sldId id="289" r:id="rId43"/>
    <p:sldId id="320" r:id="rId44"/>
    <p:sldId id="274" r:id="rId45"/>
    <p:sldId id="329"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bhishekpandey3854/IBM-Data-Science-Capstone-Project/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bhishekpandey3854/IBM-Data-Science-Capstone-Project/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bhishekpandey3854/IBM-Data-Science-Capstone-Project/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bhishekpandey3854/IBM-Data-Science-Capstone-Project/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bhishekpandey3854/IBM-Data-Science-Capstone-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Abhishek Pandey </a:t>
            </a:r>
          </a:p>
          <a:p>
            <a:r>
              <a:rPr lang="en-US" dirty="0">
                <a:solidFill>
                  <a:schemeClr val="bg2"/>
                </a:solidFill>
                <a:latin typeface="Abadi"/>
                <a:ea typeface="SF Pro" pitchFamily="2" charset="0"/>
                <a:cs typeface="SF Pro" pitchFamily="2" charset="0"/>
              </a:rPr>
              <a:t>14</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January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https://github.com/Abhishekpandey3854/IBM-Data-Science-Capstone-Project/blob/main/labs-jupyter-spacex-Data%20wrangling.ipynb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511293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https://github.com/Abhishekpandey3854/IBM-Data-Science-Capstone-Project/blob/main/jupyter-labs-eda-sql-coursera_sqllite.ipynb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https://github.com/Abhishekpandey3854/IBM-Data-Science-Capstone-Project/blob/main/SpaceX_Machine_Learning_Prediction_Part_5.jupyterlite.ipynb</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https://github.com/Abhishekpandey3854/IBM-Data-Science-Capstone-Project/blob/main/jupyter-labs-spacex-data-collection-api.ipynb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r>
              <a:rPr lang="en-US" sz="2200" dirty="0">
                <a:solidFill>
                  <a:schemeClr val="accent3">
                    <a:lumMod val="25000"/>
                  </a:schemeClr>
                </a:solidFill>
                <a:latin typeface="Abadi" panose="020B0604020104020204" pitchFamily="34" charset="0"/>
                <a:hlinkClick r:id="rId3"/>
              </a:rPr>
              <a:t>https://github.com/Abhishekpandey3854/IBM-Data-Science-Capstone-Project/blob/main/jupyter-labs-webscraping.ipynb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1324</TotalTime>
  <Words>1711</Words>
  <Application>Microsoft Office PowerPoint</Application>
  <PresentationFormat>Widescreen</PresentationFormat>
  <Paragraphs>196</Paragraphs>
  <Slides>42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Abhishek Pandey</cp:lastModifiedBy>
  <cp:revision>199</cp:revision>
  <dcterms:created xsi:type="dcterms:W3CDTF">2021-04-29T18:58:34Z</dcterms:created>
  <dcterms:modified xsi:type="dcterms:W3CDTF">2024-01-14T06:58:17Z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